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0" r:id="rId3"/>
    <p:sldId id="289" r:id="rId4"/>
    <p:sldId id="291" r:id="rId5"/>
    <p:sldId id="287" r:id="rId6"/>
    <p:sldId id="288" r:id="rId7"/>
    <p:sldId id="314" r:id="rId8"/>
    <p:sldId id="285" r:id="rId9"/>
    <p:sldId id="317" r:id="rId10"/>
    <p:sldId id="318" r:id="rId11"/>
    <p:sldId id="311" r:id="rId12"/>
    <p:sldId id="312" r:id="rId13"/>
    <p:sldId id="321" r:id="rId14"/>
    <p:sldId id="320" r:id="rId15"/>
    <p:sldId id="310" r:id="rId16"/>
    <p:sldId id="322" r:id="rId17"/>
    <p:sldId id="315" r:id="rId18"/>
    <p:sldId id="316" r:id="rId19"/>
    <p:sldId id="323" r:id="rId20"/>
    <p:sldId id="324" r:id="rId21"/>
    <p:sldId id="298" r:id="rId22"/>
    <p:sldId id="294" r:id="rId23"/>
    <p:sldId id="325" r:id="rId24"/>
    <p:sldId id="337" r:id="rId25"/>
    <p:sldId id="296" r:id="rId26"/>
    <p:sldId id="338" r:id="rId27"/>
    <p:sldId id="329" r:id="rId28"/>
    <p:sldId id="326" r:id="rId29"/>
    <p:sldId id="302" r:id="rId30"/>
    <p:sldId id="328" r:id="rId31"/>
    <p:sldId id="297" r:id="rId32"/>
    <p:sldId id="330" r:id="rId33"/>
    <p:sldId id="332" r:id="rId34"/>
    <p:sldId id="331" r:id="rId35"/>
    <p:sldId id="333" r:id="rId36"/>
    <p:sldId id="334" r:id="rId37"/>
    <p:sldId id="335" r:id="rId38"/>
    <p:sldId id="336" r:id="rId39"/>
    <p:sldId id="339" r:id="rId40"/>
    <p:sldId id="341" r:id="rId41"/>
    <p:sldId id="340" r:id="rId42"/>
    <p:sldId id="343" r:id="rId43"/>
    <p:sldId id="344" r:id="rId44"/>
    <p:sldId id="346" r:id="rId45"/>
    <p:sldId id="345" r:id="rId46"/>
    <p:sldId id="347" r:id="rId47"/>
    <p:sldId id="348" r:id="rId48"/>
    <p:sldId id="349" r:id="rId49"/>
    <p:sldId id="350" r:id="rId50"/>
    <p:sldId id="352" r:id="rId51"/>
    <p:sldId id="351" r:id="rId52"/>
    <p:sldId id="356" r:id="rId53"/>
    <p:sldId id="357" r:id="rId54"/>
    <p:sldId id="358" r:id="rId55"/>
    <p:sldId id="359" r:id="rId56"/>
    <p:sldId id="360" r:id="rId57"/>
    <p:sldId id="361" r:id="rId58"/>
    <p:sldId id="362" r:id="rId59"/>
    <p:sldId id="363" r:id="rId60"/>
    <p:sldId id="364" r:id="rId61"/>
    <p:sldId id="365" r:id="rId62"/>
    <p:sldId id="366" r:id="rId63"/>
    <p:sldId id="367" r:id="rId64"/>
    <p:sldId id="368" r:id="rId65"/>
    <p:sldId id="369" r:id="rId66"/>
    <p:sldId id="370" r:id="rId67"/>
    <p:sldId id="355" r:id="rId68"/>
    <p:sldId id="259" r:id="rId6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105" d="100"/>
          <a:sy n="105" d="100"/>
        </p:scale>
        <p:origin x="181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AsNv3swaJ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85794"/>
            <a:ext cx="81439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Лекция  9 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kk-KZ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Гастроэнтерологиядағы аурулардың алдын алу мен емдеудегі дәлелді медицина және биомедициналық ақпаратты өңдеу әдістерінің нәтижелеріне шолу</a:t>
            </a:r>
          </a:p>
          <a:p>
            <a:pPr algn="ctr"/>
            <a:endParaRPr lang="kk-KZ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</a:endParaRP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Дарменов Оралбай </a:t>
            </a:r>
            <a:r>
              <a:rPr lang="ru-RU" sz="2400" b="1" dirty="0" err="1">
                <a:solidFill>
                  <a:srgbClr val="7030A0"/>
                </a:solidFill>
              </a:rPr>
              <a:t>Кенжебаевич</a:t>
            </a:r>
            <a:endParaRPr lang="ru-RU" sz="2400" b="1" dirty="0">
              <a:solidFill>
                <a:srgbClr val="7030A0"/>
              </a:solidFill>
            </a:endParaRP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Доктор медицинских наук, профессор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hlinkClick r:id="rId2"/>
              </a:rPr>
              <a:t>Эндоскопия пищевода и желудка.</a:t>
            </a:r>
            <a:r>
              <a:rPr lang="en-US" sz="4400" dirty="0">
                <a:hlinkClick r:id="rId2"/>
              </a:rPr>
              <a:t>mpg</a:t>
            </a:r>
            <a:endParaRPr lang="kk-KZ" sz="4400" dirty="0"/>
          </a:p>
          <a:p>
            <a:pPr algn="ctr"/>
            <a:endParaRPr lang="kk-KZ" sz="4400" dirty="0"/>
          </a:p>
          <a:p>
            <a:pPr algn="ctr"/>
            <a:r>
              <a:rPr lang="kk-KZ" sz="4400" dirty="0">
                <a:solidFill>
                  <a:srgbClr val="FF0000"/>
                </a:solidFill>
              </a:rPr>
              <a:t>видеоролик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www.homenaturalcures.com/wp-content/uploads/Colon-canc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AutoShape 4" descr="https://studfiles.net/html/2706/459/html_5H1bsKgKxs.A60c/img-3NEt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6" name="AutoShape 6" descr="https://studfiles.net/html/2706/459/html_5H1bsKgKxs.A60c/img-3NEt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8" name="AutoShape 8" descr="https://studfiles.net/html/2706/459/html_5H1bsKgKxs.A60c/img-3NEt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 descr="https://slide-share.ru/slide/379511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Рубцовое сужение пищевода</a:t>
            </a:r>
            <a:endParaRPr lang="ru-RU" b="1" dirty="0"/>
          </a:p>
        </p:txBody>
      </p:sp>
      <p:pic>
        <p:nvPicPr>
          <p:cNvPr id="58370" name="Picture 2" descr="https://cdn.gufo.me/images/medical_encyclopedia/6f57d960136f7344403f5f62b11aa5c0fe047975-n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cf.ppt-online.org/files/slide/o/OLYiy5q9oK1akeFR2srhfvtExgc86zZXlDB03T/slide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static.tildacdn.com/tild3839-6437-4138-a230-353133363839/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s://static.tildacdn.com/tild6338-3863-4465-b766-643934366433/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Комбинированная </a:t>
            </a:r>
            <a:r>
              <a:rPr lang="ru-RU" dirty="0" err="1"/>
              <a:t>хромоскопия</a:t>
            </a:r>
            <a:r>
              <a:rPr lang="ru-RU" dirty="0"/>
              <a:t> </a:t>
            </a:r>
            <a:r>
              <a:rPr lang="ru-RU" b="1" dirty="0"/>
              <a:t>пищевода</a:t>
            </a:r>
            <a:r>
              <a:rPr lang="ru-RU" dirty="0"/>
              <a:t>  </a:t>
            </a:r>
          </a:p>
        </p:txBody>
      </p:sp>
      <p:pic>
        <p:nvPicPr>
          <p:cNvPr id="52226" name="Picture 2" descr="http://www.freepatent.ru/images/patents/52/2408251/24082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643050"/>
            <a:ext cx="6858048" cy="5214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Рак  пищевода</a:t>
            </a:r>
            <a:r>
              <a:rPr lang="ru-RU" dirty="0"/>
              <a:t>  </a:t>
            </a:r>
          </a:p>
        </p:txBody>
      </p:sp>
      <p:pic>
        <p:nvPicPr>
          <p:cNvPr id="53250" name="Picture 2" descr="https://static.wixstatic.com/media/f959f1_1f769b43d2c84ebb8b0ee0e74e457a3f~m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7030A0"/>
                </a:solidFill>
              </a:rPr>
              <a:t>Ахалазия пищевода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0418" name="AutoShape 2" descr="https://bredihina.ru/wp-content/uploads/2017/03/000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0420" name="Picture 4" descr="https://static.tildacdn.com/tild6139-3731-4133-b364-663363626339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14422"/>
            <a:ext cx="6143668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946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 descr="https://www.luboznatel.com/wp-content/uploads/2018/07/16Stroenie-pishhevo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"/>
            <a:ext cx="435771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7030A0"/>
                </a:solidFill>
              </a:rPr>
              <a:t>Дивертикул  пищевода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0418" name="AutoShape 2" descr="https://bredihina.ru/wp-content/uploads/2017/03/000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2466" name="Picture 2" descr="http://www.24farm.ru/images/bolezni/divertikul_pischevoda_1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medknsltant.com/wp-content/uploads/2019/02/divertikul_pishhevoda_endoskopiya_1548856107_5c51ab2bad7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slide-share.ru/slide/549210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00B050"/>
                </a:solidFill>
              </a:rPr>
              <a:t>Полип пищевода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63490" name="Picture 2" descr="https://meduniver.com/Medical/luchevaia_diagnostika/Img/opuxol_pichevoda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Өңештің варикозды кеңейуі</a:t>
            </a:r>
            <a:endParaRPr lang="ru-RU" b="1" dirty="0"/>
          </a:p>
        </p:txBody>
      </p:sp>
      <p:pic>
        <p:nvPicPr>
          <p:cNvPr id="76802" name="Picture 2" descr="https://varicube.ru/wp-content/uploads/2018/01/ch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cf.ppt-online.org/files2/slide/9/9usVyfSW0p7iZlM1dOFGCwUXeBbcjahqzrvmTx/slide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s://myslide.ru/documents_3/dda59984361a190523db85a07cd3ac63/img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 descr="https://studfiles.net/html/16316/374/html_StJuk11SoU.IPpI/htmlconvd-7YzjX417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https://studfiles.net/html/16316/374/html_StJuk11SoU.IPpI/htmlconvd-7YzjX417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https://endoexpert.ru/upload/medialibrary/6ce/6ce267337b4375f96d0d6069bacf9f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00B050"/>
                </a:solidFill>
              </a:rPr>
              <a:t>Полип желудка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64514" name="Picture 2" descr="http://ozhkt.com/wp-content/uploads/2017/02/polip-zhelud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9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 descr="https://studfiles.net/html/16316/374/html_StJuk11SoU.IPpI/htmlconvd-7YzjX417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https://studfiles.net/html/16316/374/html_StJuk11SoU.IPpI/htmlconvd-7YzjX417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0" name="Picture 4" descr="https://zheludoc.ru/wp-content/uploads/2017/06/image0564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2" name="Picture 2" descr="https://kiwka.ru/wp-content/uploads/2017/02/pishhevod_710x4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 descr="https://studfiles.net/html/16316/374/html_StJuk11SoU.IPpI/htmlconvd-7YzjX417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https://studfiles.net/html/16316/374/html_StJuk11SoU.IPpI/htmlconvd-7YzjX417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6562" name="Picture 2" descr="https://cudaharub.ru/wp-content/uploads/2019/07/ce42b1edaf7827dcc895e09ecf41d3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yalechus.ru/wp-content/uploads/2017/04/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C00000"/>
                </a:solidFill>
              </a:rPr>
              <a:t>Язва желудка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8612" name="Picture 4" descr="https://gastrogid.ru/wp-content/uploads/2018/03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C00000"/>
                </a:solidFill>
              </a:rPr>
              <a:t>Асқазанның  жарасы, фиброгастроэндоскопия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9634" name="Picture 2" descr="https://avatars.mds.yandex.net/get-zen_doc/927575/pub_5c6bd8381d345500ae2efb05_5c6c28a659bb7100af15d5f9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9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C00000"/>
                </a:solidFill>
              </a:rPr>
              <a:t>Асқазанның және ұлтабардың жаралары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8612" name="Picture 4" descr="https://gastrogid.ru/wp-content/uploads/2018/03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solidFill>
                  <a:srgbClr val="C00000"/>
                </a:solidFill>
              </a:rPr>
              <a:t>Асқазан жарасының стенозы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1682" name="AutoShape 2" descr="https://studfiles.net/html/9290/116/html_XlM_gWXkwT.30Ut/htmlconvd-cifZfe22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684" name="AutoShape 4" descr="https://studfiles.net/html/9290/116/html_XlM_gWXkwT.30Ut/htmlconvd-cifZfe22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686" name="Picture 6" descr="https://image.slidesharecdn.com/ehp-100916202730-phpapp02/95/estenosis-hipertrofica-del-piloro-7-728.jpg?cb\u003d128466889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3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0070C0"/>
                </a:solidFill>
              </a:rPr>
              <a:t>Асқазан жарасының стенозы, рентгенографиясы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1682" name="AutoShape 2" descr="https://studfiles.net/html/9290/116/html_XlM_gWXkwT.30Ut/htmlconvd-cifZfe22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684" name="AutoShape 4" descr="https://studfiles.net/html/9290/116/html_XlM_gWXkwT.30Ut/htmlconvd-cifZfe22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3730" name="Picture 2" descr="https://med-books.info/files/uch_group35/uch_pgroup68/uch_uch1255/image/image2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571612"/>
            <a:ext cx="4357718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solidFill>
                  <a:srgbClr val="0070C0"/>
                </a:solidFill>
              </a:rPr>
              <a:t>Асқазан қатерлі ісігі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1682" name="AutoShape 2" descr="https://studfiles.net/html/9290/116/html_XlM_gWXkwT.30Ut/htmlconvd-cifZfe22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684" name="AutoShape 4" descr="https://studfiles.net/html/9290/116/html_XlM_gWXkwT.30Ut/htmlconvd-cifZfe22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4754" name="Picture 2" descr="https://jeludokbolit.ru/wp-content/uploads/2018/11/555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9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solidFill>
                  <a:srgbClr val="0070C0"/>
                </a:solidFill>
              </a:rPr>
              <a:t>Асқазан қатерлі ісігі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1682" name="AutoShape 2" descr="https://studfiles.net/html/9290/116/html_XlM_gWXkwT.30Ut/htmlconvd-cifZfe22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684" name="AutoShape 4" descr="https://studfiles.net/html/9290/116/html_XlM_gWXkwT.30Ut/htmlconvd-cifZfe22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5778" name="Picture 2" descr="https://i.ytimg.com/vi/Gt8UbiqeX8o/h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9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2" name="Picture 4" descr="Картинки по запросу &quot;анатомия печени и желчевыводящих путей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946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18" name="Picture 2" descr="https://cf.ppt-online.org/files1/slide/q/qPS3TpuZdo5QzlGbeErBi60LfYMIvUNtCaR2WknhKO/slide-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0" name="Picture 2" descr="Картинки по запросу &quot;анатомия печени и желчевыводящих путей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Картинки по запросу &quot;классификация заболевании печен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4516" name="Picture 4" descr="Картинки по запросу &quot;классификация  вирусный гепати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Картинки по запросу &quot;статистика  вирусный гепати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Картинки по запросу &quot;статистика  вирусный гепати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Картинки по запросу &quot;статистика вирусный гепати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Вирусный гепатит, гистоморфология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3490" name="Picture 2" descr="Картинки по запросу &quot;острый вирусный гепати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9144000" cy="5214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Картинки по запросу &quot;цирроз печени макропрепара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Цирроз печени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8610" name="Picture 2" descr="Картинки по запросу &quot;цирроз печени макропрепара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6286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Картинки по запросу &quot;портальная гипертензия презентация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images.myshared.ru/62/1346174/slide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Картинки по запросу &quot;варикозное расширение вен пищевод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Венаның  варикозды  кеңейуі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9634" name="Picture 2" descr="Картинки по запросу &quot;варикозное расширение вен пищевод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002060"/>
                </a:solidFill>
              </a:rPr>
              <a:t>Өттің тас аурулары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Picture 2" descr="Картинки по запросу &quot;желчекаменная болезнь фото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9144000" cy="6215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682" name="Picture 2" descr="Картинки по запросу &quot;желчекаменная болезнь фото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71802" cy="3500438"/>
          </a:xfrm>
          <a:prstGeom prst="rect">
            <a:avLst/>
          </a:prstGeom>
          <a:noFill/>
        </p:spPr>
      </p:pic>
      <p:pic>
        <p:nvPicPr>
          <p:cNvPr id="71684" name="Picture 4" descr="Картинки по запросу &quot;желчекаменная болезнь фото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0"/>
            <a:ext cx="2819400" cy="3571876"/>
          </a:xfrm>
          <a:prstGeom prst="rect">
            <a:avLst/>
          </a:prstGeom>
          <a:noFill/>
        </p:spPr>
      </p:pic>
      <p:pic>
        <p:nvPicPr>
          <p:cNvPr id="71686" name="Picture 6" descr="Картинки по запросу &quot;желчекаменная болезнь фото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0"/>
            <a:ext cx="3286116" cy="3500438"/>
          </a:xfrm>
          <a:prstGeom prst="rect">
            <a:avLst/>
          </a:prstGeom>
          <a:noFill/>
        </p:spPr>
      </p:pic>
      <p:pic>
        <p:nvPicPr>
          <p:cNvPr id="71688" name="Picture 8" descr="Картинки по запросу &quot;желчекаменная болезнь фото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571877"/>
            <a:ext cx="9144000" cy="3286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marL="742950" indent="-742950"/>
            <a:br>
              <a:rPr lang="kk-KZ" dirty="0"/>
            </a:br>
            <a:br>
              <a:rPr lang="kk-KZ" dirty="0"/>
            </a:br>
            <a:b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УЗИ құрылғылар </a:t>
            </a:r>
            <a:b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dirty="0"/>
            </a:br>
            <a:br>
              <a:rPr lang="kk-KZ" dirty="0"/>
            </a:br>
            <a:br>
              <a:rPr lang="kk-KZ" dirty="0"/>
            </a:br>
            <a:endParaRPr lang="ru-RU" dirty="0"/>
          </a:p>
        </p:txBody>
      </p:sp>
      <p:pic>
        <p:nvPicPr>
          <p:cNvPr id="100354" name="Picture 2" descr="Картинки по запросу &quot;узи оборудование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85860"/>
            <a:ext cx="6477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nuhvatit.ru/wp-content/uploads/2019/05/beznomera-2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https://medprobe.ru/wp-content/uploads/2014/04/MINDRAY-m5_nord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https://sc01.alicdn.com/kf/UT8SCzZX84aXXagOFbXX/GE-Vscan-portable-scanner-with-Dual-prob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Ульрадыбысты зерттеу, өкпенің  қатерлі ісігі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9090" name="Picture 2" descr="Картинки по запросу узи рака легки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9144000" cy="5072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Ульрадыбысты зерттеу, бауырдың  қатерлі ісігі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0114" name="Picture 2" descr="Картинки по запросу узи рака печен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 descr="https://studfiles.net/html/4371/431/html_A_QyKRtAtE.YgIw/htmlconvd-J5ofxX49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 descr="http://900igr.net/datas/biologija/Pischevaritelnaja-sistema-cheloveka/0007-007-Pischev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и по запросу &quot;узи при желчнокаменной болезни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2706" name="Picture 2" descr="Картинки по запросу &quot;лапароскопическое холецитэктомия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Бауырдың қатерлі ісігі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5780" name="Picture 4" descr="Картинки по запросу &quot;рак печени фото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Ульрадыбысты зерттеу, бауырдың қатерлі ісігі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1138" name="Picture 2" descr="Картинки по запросу узи рака по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Эхинакокк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0114" name="Picture 2" descr="Картинки по запросу &quot;эхинококкоз печени фото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Бауырдың эхинакоккозы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8066" name="Picture 2" descr="Картинки по запросу &quot;эхинококкоз печени фото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9144000" cy="6215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Бауырдың эхинакоккозы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9090" name="Picture 2" descr="Картинки по запросу &quot;эхинококкоз печени фото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3970" name="Picture 2" descr="Картинки по запросу &quot;эхинококкоз печени фото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71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0"/>
            <a:ext cx="70723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Назар аударғаныңызға рақмет!</a:t>
            </a:r>
            <a:endParaRPr kumimoji="0" lang="kk-KZ" sz="44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Өңештің қалыпты рентгенографиясы</a:t>
            </a:r>
            <a:endParaRPr lang="ru-RU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 descr="https://medicalj.ru/images/diagnostika/ezofagografiya0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s://mediasubs.ru/group/uploads/vs/vse-dlya-vseh/image/1538018325-932455-2035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bestclinic.ru/upload/resize_cache/iblock/706/960_720_2/transnazalnaya-gastroskopi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168</Words>
  <Application>Microsoft Office PowerPoint</Application>
  <PresentationFormat>Экран (4:3)</PresentationFormat>
  <Paragraphs>89</Paragraphs>
  <Slides>68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68</vt:i4>
      </vt:variant>
    </vt:vector>
  </HeadingPairs>
  <TitlesOfParts>
    <vt:vector size="7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Өңештің қалыпты рентгенографиясы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Рубцовое сужение пищевода</vt:lpstr>
      <vt:lpstr>Презентация PowerPoint</vt:lpstr>
      <vt:lpstr>Презентация PowerPoint</vt:lpstr>
      <vt:lpstr>Презентация PowerPoint</vt:lpstr>
      <vt:lpstr>Комбинированная хромоскопия пищевода  </vt:lpstr>
      <vt:lpstr>Рак  пищевода  </vt:lpstr>
      <vt:lpstr>Ахалазия пищевода</vt:lpstr>
      <vt:lpstr>Дивертикул  пищевода</vt:lpstr>
      <vt:lpstr>Презентация PowerPoint</vt:lpstr>
      <vt:lpstr>Презентация PowerPoint</vt:lpstr>
      <vt:lpstr>Полип пищевода</vt:lpstr>
      <vt:lpstr>Өңештің варикозды кеңейуі</vt:lpstr>
      <vt:lpstr>Презентация PowerPoint</vt:lpstr>
      <vt:lpstr>Презентация PowerPoint</vt:lpstr>
      <vt:lpstr>Презентация PowerPoint</vt:lpstr>
      <vt:lpstr>Полип желудка</vt:lpstr>
      <vt:lpstr>Презентация PowerPoint</vt:lpstr>
      <vt:lpstr>Презентация PowerPoint</vt:lpstr>
      <vt:lpstr>Презентация PowerPoint</vt:lpstr>
      <vt:lpstr>Язва желудка</vt:lpstr>
      <vt:lpstr>Асқазанның  жарасы, фиброгастроэндоскопия</vt:lpstr>
      <vt:lpstr>Асқазанның және ұлтабардың жаралары</vt:lpstr>
      <vt:lpstr>Асқазан жарасының стенозы</vt:lpstr>
      <vt:lpstr>Асқазан жарасының стенозы, рентгенографиясы</vt:lpstr>
      <vt:lpstr>Асқазан қатерлі ісігі</vt:lpstr>
      <vt:lpstr>Асқазан қатерлі ісігі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Вирусный гепатит, гистоморфология</vt:lpstr>
      <vt:lpstr>Презентация PowerPoint</vt:lpstr>
      <vt:lpstr>Цирроз печени</vt:lpstr>
      <vt:lpstr>Презентация PowerPoint</vt:lpstr>
      <vt:lpstr>Презентация PowerPoint</vt:lpstr>
      <vt:lpstr>Венаның  варикозды  кеңейуі</vt:lpstr>
      <vt:lpstr>Өттің тас аурулары</vt:lpstr>
      <vt:lpstr>Презентация PowerPoint</vt:lpstr>
      <vt:lpstr>    4. УЗИ құрылғылар              </vt:lpstr>
      <vt:lpstr>Презентация PowerPoint</vt:lpstr>
      <vt:lpstr>Презентация PowerPoint</vt:lpstr>
      <vt:lpstr>Презентация PowerPoint</vt:lpstr>
      <vt:lpstr>Ульрадыбысты зерттеу, өкпенің  қатерлі ісігі</vt:lpstr>
      <vt:lpstr>Ульрадыбысты зерттеу, бауырдың  қатерлі ісігі</vt:lpstr>
      <vt:lpstr>Презентация PowerPoint</vt:lpstr>
      <vt:lpstr>Презентация PowerPoint</vt:lpstr>
      <vt:lpstr>Бауырдың қатерлі ісігі</vt:lpstr>
      <vt:lpstr>Ульрадыбысты зерттеу, бауырдың қатерлі ісігі</vt:lpstr>
      <vt:lpstr>Эхинакокк</vt:lpstr>
      <vt:lpstr>Бауырдың эхинакоккозы</vt:lpstr>
      <vt:lpstr>Бауырдың эхинакоккозы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Оралбай Дарменов</dc:creator>
  <cp:lastModifiedBy>Дарменов Оралбай</cp:lastModifiedBy>
  <cp:revision>59</cp:revision>
  <dcterms:created xsi:type="dcterms:W3CDTF">2019-09-17T13:06:25Z</dcterms:created>
  <dcterms:modified xsi:type="dcterms:W3CDTF">2025-01-09T05:17:19Z</dcterms:modified>
</cp:coreProperties>
</file>